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677406" y="9551923"/>
            <a:ext cx="652779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8319" y="435356"/>
            <a:ext cx="6802120" cy="5135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ts val="1295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10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  <a:p>
            <a:pPr marL="469900">
              <a:lnSpc>
                <a:spcPts val="2375"/>
              </a:lnSpc>
            </a:pPr>
            <a:r>
              <a:rPr dirty="0" sz="2000" b="1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2000" spc="-5" b="1">
                <a:solidFill>
                  <a:srgbClr val="221F1F"/>
                </a:solidFill>
                <a:latin typeface="Times New Roman"/>
                <a:cs typeface="Times New Roman"/>
              </a:rPr>
              <a:t> Queues</a:t>
            </a:r>
            <a:endParaRPr sz="2000">
              <a:latin typeface="Times New Roman"/>
              <a:cs typeface="Times New Roman"/>
            </a:endParaRPr>
          </a:p>
          <a:p>
            <a:pPr algn="just" marL="12700" marR="6350" indent="457200">
              <a:lnSpc>
                <a:spcPct val="143700"/>
              </a:lnSpc>
              <a:spcBef>
                <a:spcPts val="325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logically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221F1F"/>
                </a:solidFill>
                <a:latin typeface="Times New Roman"/>
                <a:cs typeface="Times New Roman"/>
              </a:rPr>
              <a:t>first</a:t>
            </a:r>
            <a:r>
              <a:rPr dirty="0" sz="1400" spc="-55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400" spc="-50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221F1F"/>
                </a:solidFill>
                <a:latin typeface="Times New Roman"/>
                <a:cs typeface="Times New Roman"/>
              </a:rPr>
              <a:t>first</a:t>
            </a:r>
            <a:r>
              <a:rPr dirty="0" sz="1400" spc="-55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221F1F"/>
                </a:solidFill>
                <a:latin typeface="Times New Roman"/>
                <a:cs typeface="Times New Roman"/>
              </a:rPr>
              <a:t>out</a:t>
            </a:r>
            <a:r>
              <a:rPr dirty="0" sz="1400" spc="-55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221F1F"/>
                </a:solidFill>
                <a:latin typeface="Times New Roman"/>
                <a:cs typeface="Times New Roman"/>
              </a:rPr>
              <a:t>(FIFO</a:t>
            </a:r>
            <a:r>
              <a:rPr dirty="0" sz="1400" spc="-65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221F1F"/>
                </a:solidFill>
                <a:latin typeface="Times New Roman"/>
                <a:cs typeface="Times New Roman"/>
              </a:rPr>
              <a:t>or</a:t>
            </a:r>
            <a:r>
              <a:rPr dirty="0" sz="1400" spc="-55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221F1F"/>
                </a:solidFill>
                <a:latin typeface="Times New Roman"/>
                <a:cs typeface="Times New Roman"/>
              </a:rPr>
              <a:t>first</a:t>
            </a:r>
            <a:r>
              <a:rPr dirty="0" sz="1400" spc="-55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221F1F"/>
                </a:solidFill>
                <a:latin typeface="Times New Roman"/>
                <a:cs typeface="Times New Roman"/>
              </a:rPr>
              <a:t>come</a:t>
            </a:r>
            <a:r>
              <a:rPr dirty="0" sz="1400" spc="-55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221F1F"/>
                </a:solidFill>
                <a:latin typeface="Times New Roman"/>
                <a:cs typeface="Times New Roman"/>
              </a:rPr>
              <a:t>first</a:t>
            </a:r>
            <a:r>
              <a:rPr dirty="0" sz="1400" spc="-55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221F1F"/>
                </a:solidFill>
                <a:latin typeface="Times New Roman"/>
                <a:cs typeface="Times New Roman"/>
              </a:rPr>
              <a:t>serve)</a:t>
            </a:r>
            <a:r>
              <a:rPr dirty="0" sz="1400" spc="-30" i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linear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data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structure.  The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concept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can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understood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our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real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life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problems.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For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example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customer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come  and join in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 to take the train ticket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end (rear) and the ticket is issued from the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front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end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queue. That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is,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customer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who arrived first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will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receive the ticket first.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It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means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 customers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serviced in 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order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 which they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arrive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service</a:t>
            </a:r>
            <a:r>
              <a:rPr dirty="0" sz="1400" spc="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center.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It</a:t>
            </a:r>
            <a:r>
              <a:rPr dirty="0" sz="1400" spc="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homogeneous</a:t>
            </a:r>
            <a:r>
              <a:rPr dirty="0" sz="14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collection</a:t>
            </a:r>
            <a:r>
              <a:rPr dirty="0" sz="1400" spc="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400" spc="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elements</a:t>
            </a:r>
            <a:r>
              <a:rPr dirty="0" sz="14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400" spc="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which</a:t>
            </a:r>
            <a:r>
              <a:rPr dirty="0" sz="14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new</a:t>
            </a:r>
            <a:r>
              <a:rPr dirty="0" sz="1400" spc="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elements</a:t>
            </a:r>
            <a:r>
              <a:rPr dirty="0" sz="14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are</a:t>
            </a:r>
            <a:r>
              <a:rPr dirty="0" sz="1400" spc="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added</a:t>
            </a:r>
            <a:r>
              <a:rPr dirty="0" sz="14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at</a:t>
            </a:r>
            <a:r>
              <a:rPr dirty="0" sz="1400" spc="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one</a:t>
            </a:r>
            <a:r>
              <a:rPr dirty="0" sz="1400" spc="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end</a:t>
            </a:r>
            <a:r>
              <a:rPr dirty="0" sz="14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called</a:t>
            </a:r>
            <a:endParaRPr sz="1400">
              <a:latin typeface="Times New Roman"/>
              <a:cs typeface="Times New Roman"/>
            </a:endParaRPr>
          </a:p>
          <a:p>
            <a:pPr marL="12700" marR="1757045">
              <a:lnSpc>
                <a:spcPts val="2410"/>
              </a:lnSpc>
              <a:spcBef>
                <a:spcPts val="204"/>
              </a:spcBef>
            </a:pPr>
            <a:r>
              <a:rPr dirty="0" sz="1400" i="1">
                <a:solidFill>
                  <a:srgbClr val="221F1F"/>
                </a:solidFill>
                <a:latin typeface="Times New Roman"/>
                <a:cs typeface="Times New Roman"/>
              </a:rPr>
              <a:t>rear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and the existing elements are deleted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from other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called </a:t>
            </a:r>
            <a:r>
              <a:rPr dirty="0" sz="1400" spc="-5" i="1">
                <a:solidFill>
                  <a:srgbClr val="221F1F"/>
                </a:solidFill>
                <a:latin typeface="Times New Roman"/>
                <a:cs typeface="Times New Roman"/>
              </a:rPr>
              <a:t>front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.  The basic operations that can be performed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on queue</a:t>
            </a:r>
            <a:r>
              <a:rPr dirty="0" sz="1400" spc="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 marL="462280" indent="-178435">
              <a:lnSpc>
                <a:spcPct val="100000"/>
              </a:lnSpc>
              <a:spcBef>
                <a:spcPts val="535"/>
              </a:spcBef>
              <a:buAutoNum type="arabicPeriod"/>
              <a:tabLst>
                <a:tab pos="46291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Insert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add)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to the queue</a:t>
            </a:r>
            <a:r>
              <a:rPr dirty="0" sz="1400" spc="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(push)</a:t>
            </a:r>
            <a:endParaRPr sz="1400">
              <a:latin typeface="Times New Roman"/>
              <a:cs typeface="Times New Roman"/>
            </a:endParaRPr>
          </a:p>
          <a:p>
            <a:pPr marL="462280" indent="-178435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46291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Delete (or remove)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from a queue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(pop)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71145">
              <a:lnSpc>
                <a:spcPct val="143800"/>
              </a:lnSpc>
              <a:spcBef>
                <a:spcPts val="1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Push operation will insert (or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add) an element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 queue,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rear end, by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incrementing the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array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index.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Pop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operation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will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delete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10">
                <a:solidFill>
                  <a:srgbClr val="221F1F"/>
                </a:solidFill>
                <a:latin typeface="Times New Roman"/>
                <a:cs typeface="Times New Roman"/>
              </a:rPr>
              <a:t>(or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remove)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from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front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end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decrementing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array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index and will assign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deleted value to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variable.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Total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number of elements present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queue is </a:t>
            </a:r>
            <a:r>
              <a:rPr dirty="0" u="heavy" sz="1400" spc="-5" b="1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Times New Roman"/>
                <a:cs typeface="Times New Roman"/>
              </a:rPr>
              <a:t>(rear-front)+1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 when implemented using arrays. Following figure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will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illustrate the  basic operations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on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52079" y="6054674"/>
            <a:ext cx="3827338" cy="31122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3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79157" y="435356"/>
            <a:ext cx="3511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75814" y="675505"/>
            <a:ext cx="4209356" cy="4856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946511" y="5703584"/>
            <a:ext cx="4047770" cy="30392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3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79157" y="435356"/>
            <a:ext cx="3511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8319" y="2229967"/>
            <a:ext cx="6802120" cy="72993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Queue can 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implemented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two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ways:</a:t>
            </a:r>
            <a:endParaRPr sz="1400">
              <a:latin typeface="Times New Roman"/>
              <a:cs typeface="Times New Roman"/>
            </a:endParaRPr>
          </a:p>
          <a:p>
            <a:pPr marL="550545" indent="-178435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55118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Using arrays</a:t>
            </a:r>
            <a:r>
              <a:rPr dirty="0" sz="14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(static)</a:t>
            </a:r>
            <a:endParaRPr sz="1400">
              <a:latin typeface="Times New Roman"/>
              <a:cs typeface="Times New Roman"/>
            </a:endParaRPr>
          </a:p>
          <a:p>
            <a:pPr marL="550545" indent="-17843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55118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Using pointers (Linked List)</a:t>
            </a:r>
            <a:r>
              <a:rPr dirty="0" sz="1400" spc="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(dynamic)</a:t>
            </a:r>
            <a:endParaRPr sz="1400">
              <a:latin typeface="Times New Roman"/>
              <a:cs typeface="Times New Roman"/>
            </a:endParaRPr>
          </a:p>
          <a:p>
            <a:pPr marL="12700" marR="5715">
              <a:lnSpc>
                <a:spcPct val="143600"/>
              </a:lnSpc>
              <a:spcBef>
                <a:spcPts val="1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Implementation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 using pointers will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discussed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later.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Let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us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discuss underflow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overflow conditions when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 is implemented using</a:t>
            </a:r>
            <a:r>
              <a:rPr dirty="0" sz="14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arrays.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we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try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pop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(or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delete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remove)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from</a:t>
            </a:r>
            <a:r>
              <a:rPr dirty="0" sz="1400" spc="-9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queue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when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it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empty,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underflow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occurs.  It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not possible to delete (or take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out)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any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when there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no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in the</a:t>
            </a:r>
            <a:r>
              <a:rPr dirty="0" sz="1400" spc="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queue.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Suppose</a:t>
            </a:r>
            <a:r>
              <a:rPr dirty="0" sz="14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maximum</a:t>
            </a:r>
            <a:r>
              <a:rPr dirty="0" sz="14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size</a:t>
            </a:r>
            <a:r>
              <a:rPr dirty="0" sz="14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400" spc="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</a:t>
            </a:r>
            <a:r>
              <a:rPr dirty="0" sz="14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(when</a:t>
            </a:r>
            <a:r>
              <a:rPr dirty="0" sz="14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it</a:t>
            </a:r>
            <a:r>
              <a:rPr dirty="0" sz="14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implemented</a:t>
            </a:r>
            <a:r>
              <a:rPr dirty="0" sz="14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using</a:t>
            </a:r>
            <a:r>
              <a:rPr dirty="0" sz="14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arrays)</a:t>
            </a:r>
            <a:r>
              <a:rPr dirty="0" sz="14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50.</a:t>
            </a:r>
            <a:r>
              <a:rPr dirty="0" sz="14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</a:t>
            </a:r>
            <a:r>
              <a:rPr dirty="0" sz="1400" spc="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we</a:t>
            </a:r>
            <a:r>
              <a:rPr dirty="0" sz="14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try</a:t>
            </a:r>
            <a:r>
              <a:rPr dirty="0" sz="14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spcBef>
                <a:spcPts val="1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push (or insert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add)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to queue, overflow occurs.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When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 is full it is naturally  not possible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insert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any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more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elements.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ALGORITHM 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FOR QUEUE</a:t>
            </a:r>
            <a:r>
              <a:rPr dirty="0" sz="1200" spc="-65" b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OPERATIONS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Let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 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array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some specified size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say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SIZE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5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buAutoNum type="arabicPlain"/>
              <a:tabLst>
                <a:tab pos="470534" algn="l"/>
              </a:tabLst>
            </a:pP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INSERTING </a:t>
            </a:r>
            <a:r>
              <a:rPr dirty="0" sz="1200" spc="-20" b="1">
                <a:solidFill>
                  <a:srgbClr val="221F1F"/>
                </a:solidFill>
                <a:latin typeface="Arial"/>
                <a:cs typeface="Arial"/>
              </a:rPr>
              <a:t>AN 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ELEMENT </a:t>
            </a: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INTO THE</a:t>
            </a:r>
            <a:r>
              <a:rPr dirty="0" sz="1200" spc="40" b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QUEUE</a:t>
            </a:r>
            <a:endParaRPr sz="1200">
              <a:latin typeface="Arial"/>
              <a:cs typeface="Arial"/>
            </a:endParaRPr>
          </a:p>
          <a:p>
            <a:pPr lvl="1" marL="648335" indent="-178435">
              <a:lnSpc>
                <a:spcPct val="100000"/>
              </a:lnSpc>
              <a:spcBef>
                <a:spcPts val="595"/>
              </a:spcBef>
              <a:buAutoNum type="arabicPeriod"/>
              <a:tabLst>
                <a:tab pos="6483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Initialize front= –1,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rear =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–1</a:t>
            </a:r>
            <a:endParaRPr sz="1400">
              <a:latin typeface="Times New Roman"/>
              <a:cs typeface="Times New Roman"/>
            </a:endParaRPr>
          </a:p>
          <a:p>
            <a:pPr lvl="1" marL="648335" indent="-178435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6483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Input the value to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inserted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assign to variable</a:t>
            </a:r>
            <a:r>
              <a:rPr dirty="0" sz="1400" spc="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“data”</a:t>
            </a:r>
            <a:endParaRPr sz="1400">
              <a:latin typeface="Times New Roman"/>
              <a:cs typeface="Times New Roman"/>
            </a:endParaRPr>
          </a:p>
          <a:p>
            <a:pPr lvl="1" marL="648335" indent="-17843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64833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(rear = =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SIZE-1)</a:t>
            </a:r>
            <a:endParaRPr sz="1400">
              <a:latin typeface="Times New Roman"/>
              <a:cs typeface="Times New Roman"/>
            </a:endParaRPr>
          </a:p>
          <a:p>
            <a:pPr lvl="2" marL="985519" indent="-253365">
              <a:lnSpc>
                <a:spcPct val="100000"/>
              </a:lnSpc>
              <a:spcBef>
                <a:spcPts val="745"/>
              </a:spcBef>
              <a:buAutoNum type="alphaLcParenBoth"/>
              <a:tabLst>
                <a:tab pos="98615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 “Queue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overflow”</a:t>
            </a:r>
            <a:endParaRPr sz="1400">
              <a:latin typeface="Times New Roman"/>
              <a:cs typeface="Times New Roman"/>
            </a:endParaRPr>
          </a:p>
          <a:p>
            <a:pPr lvl="2" marL="985519" indent="-253365">
              <a:lnSpc>
                <a:spcPct val="100000"/>
              </a:lnSpc>
              <a:spcBef>
                <a:spcPts val="730"/>
              </a:spcBef>
              <a:buAutoNum type="alphaLcParenBoth"/>
              <a:tabLst>
                <a:tab pos="98615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  <a:p>
            <a:pPr lvl="1" marL="648335" indent="-17843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6483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Else</a:t>
            </a:r>
            <a:endParaRPr sz="1400">
              <a:latin typeface="Times New Roman"/>
              <a:cs typeface="Times New Roman"/>
            </a:endParaRPr>
          </a:p>
          <a:p>
            <a:pPr lvl="2" marL="1076960" indent="-253365">
              <a:lnSpc>
                <a:spcPct val="100000"/>
              </a:lnSpc>
              <a:spcBef>
                <a:spcPts val="730"/>
              </a:spcBef>
              <a:buAutoNum type="alphaLcParenBoth"/>
              <a:tabLst>
                <a:tab pos="107759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Rear = rear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+1</a:t>
            </a:r>
            <a:endParaRPr sz="1400">
              <a:latin typeface="Times New Roman"/>
              <a:cs typeface="Times New Roman"/>
            </a:endParaRPr>
          </a:p>
          <a:p>
            <a:pPr lvl="1" marL="648335" indent="-178435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64833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Q[rear] =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data</a:t>
            </a:r>
            <a:endParaRPr sz="1400">
              <a:latin typeface="Times New Roman"/>
              <a:cs typeface="Times New Roman"/>
            </a:endParaRPr>
          </a:p>
          <a:p>
            <a:pPr lvl="1" marL="640715" indent="-178435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64071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66314" y="723160"/>
            <a:ext cx="4047785" cy="14767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3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3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979157" y="435356"/>
            <a:ext cx="3511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919" y="541996"/>
            <a:ext cx="3775075" cy="5730240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590"/>
              </a:spcBef>
              <a:buAutoNum type="arabicPlain" startAt="2"/>
              <a:tabLst>
                <a:tab pos="241935" algn="l"/>
              </a:tabLst>
            </a:pP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DELETING </a:t>
            </a:r>
            <a:r>
              <a:rPr dirty="0" sz="1200" spc="-20" b="1">
                <a:solidFill>
                  <a:srgbClr val="221F1F"/>
                </a:solidFill>
                <a:latin typeface="Arial"/>
                <a:cs typeface="Arial"/>
              </a:rPr>
              <a:t>AN 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ELEMENT FROM</a:t>
            </a:r>
            <a:r>
              <a:rPr dirty="0" sz="1200" spc="10" b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QUEUE</a:t>
            </a:r>
            <a:endParaRPr sz="1200">
              <a:latin typeface="Arial"/>
              <a:cs typeface="Arial"/>
            </a:endParaRPr>
          </a:p>
          <a:p>
            <a:pPr lvl="1" marL="419734" indent="-178435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19734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(rear&lt; front)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(front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rear 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equal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-1)</a:t>
            </a:r>
            <a:endParaRPr sz="1400">
              <a:latin typeface="Times New Roman"/>
              <a:cs typeface="Times New Roman"/>
            </a:endParaRPr>
          </a:p>
          <a:p>
            <a:pPr lvl="2" marL="837565" indent="-242570">
              <a:lnSpc>
                <a:spcPct val="100000"/>
              </a:lnSpc>
              <a:spcBef>
                <a:spcPts val="745"/>
              </a:spcBef>
              <a:buAutoNum type="alphaLcParenBoth"/>
              <a:tabLst>
                <a:tab pos="838200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Front =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–1,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rear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–1</a:t>
            </a:r>
            <a:endParaRPr sz="1400">
              <a:latin typeface="Times New Roman"/>
              <a:cs typeface="Times New Roman"/>
            </a:endParaRPr>
          </a:p>
          <a:p>
            <a:pPr lvl="2" marL="847725" indent="-252729">
              <a:lnSpc>
                <a:spcPct val="100000"/>
              </a:lnSpc>
              <a:spcBef>
                <a:spcPts val="735"/>
              </a:spcBef>
              <a:buAutoNum type="alphaLcParenBoth"/>
              <a:tabLst>
                <a:tab pos="84836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 “The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queue is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empty”</a:t>
            </a:r>
            <a:endParaRPr sz="1400">
              <a:latin typeface="Times New Roman"/>
              <a:cs typeface="Times New Roman"/>
            </a:endParaRPr>
          </a:p>
          <a:p>
            <a:pPr lvl="2" marL="837565" indent="-242570">
              <a:lnSpc>
                <a:spcPct val="100000"/>
              </a:lnSpc>
              <a:spcBef>
                <a:spcPts val="730"/>
              </a:spcBef>
              <a:buAutoNum type="alphaLcParenBoth"/>
              <a:tabLst>
                <a:tab pos="83820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  <a:p>
            <a:pPr lvl="1" marL="419734" indent="-17843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419734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Else</a:t>
            </a:r>
            <a:endParaRPr sz="1400">
              <a:latin typeface="Times New Roman"/>
              <a:cs typeface="Times New Roman"/>
            </a:endParaRPr>
          </a:p>
          <a:p>
            <a:pPr lvl="2" marL="837565" indent="-242570">
              <a:lnSpc>
                <a:spcPct val="100000"/>
              </a:lnSpc>
              <a:spcBef>
                <a:spcPts val="740"/>
              </a:spcBef>
              <a:buAutoNum type="alphaLcParenBoth"/>
              <a:tabLst>
                <a:tab pos="83820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Q[front]</a:t>
            </a:r>
            <a:endParaRPr sz="1400">
              <a:latin typeface="Times New Roman"/>
              <a:cs typeface="Times New Roman"/>
            </a:endParaRPr>
          </a:p>
          <a:p>
            <a:pPr lvl="1" marL="419734" indent="-17843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419734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Front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front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+1</a:t>
            </a:r>
            <a:endParaRPr sz="1400">
              <a:latin typeface="Times New Roman"/>
              <a:cs typeface="Times New Roman"/>
            </a:endParaRPr>
          </a:p>
          <a:p>
            <a:pPr lvl="1" marL="419734" indent="-17843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42037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Clr>
                <a:srgbClr val="221F1F"/>
              </a:buClr>
              <a:buFont typeface="Times New Roman"/>
              <a:buAutoNum type="arabicPeriod"/>
            </a:pPr>
            <a:endParaRPr sz="15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221F1F"/>
              </a:buClr>
              <a:buFont typeface="Times New Roman"/>
              <a:buAutoNum type="arabicPeriod"/>
            </a:pPr>
            <a:endParaRPr sz="12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AutoNum type="arabicPlain" startAt="2"/>
              <a:tabLst>
                <a:tab pos="241935" algn="l"/>
              </a:tabLst>
            </a:pP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DISPLAY 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THE ELEMENTS OF</a:t>
            </a:r>
            <a:r>
              <a:rPr dirty="0" sz="1200" spc="-15" b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QUEUE</a:t>
            </a:r>
            <a:endParaRPr sz="1200">
              <a:latin typeface="Arial"/>
              <a:cs typeface="Arial"/>
            </a:endParaRPr>
          </a:p>
          <a:p>
            <a:pPr lvl="1" marL="419734" indent="-178435">
              <a:lnSpc>
                <a:spcPct val="100000"/>
              </a:lnSpc>
              <a:spcBef>
                <a:spcPts val="590"/>
              </a:spcBef>
              <a:buAutoNum type="arabicPeriod"/>
              <a:tabLst>
                <a:tab pos="419734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(rear&lt; front)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(front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rear 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equal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-1)</a:t>
            </a:r>
            <a:endParaRPr sz="1400">
              <a:latin typeface="Times New Roman"/>
              <a:cs typeface="Times New Roman"/>
            </a:endParaRPr>
          </a:p>
          <a:p>
            <a:pPr lvl="2" marL="837565" indent="-242570">
              <a:lnSpc>
                <a:spcPct val="100000"/>
              </a:lnSpc>
              <a:spcBef>
                <a:spcPts val="735"/>
              </a:spcBef>
              <a:buAutoNum type="alphaLcParenBoth"/>
              <a:tabLst>
                <a:tab pos="838200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Display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“The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empty”</a:t>
            </a:r>
            <a:endParaRPr sz="1400">
              <a:latin typeface="Times New Roman"/>
              <a:cs typeface="Times New Roman"/>
            </a:endParaRPr>
          </a:p>
          <a:p>
            <a:pPr lvl="2" marL="848360" indent="-253365">
              <a:lnSpc>
                <a:spcPct val="100000"/>
              </a:lnSpc>
              <a:spcBef>
                <a:spcPts val="730"/>
              </a:spcBef>
              <a:buAutoNum type="alphaLcParenBoth"/>
              <a:tabLst>
                <a:tab pos="848994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  <a:p>
            <a:pPr lvl="1" marL="419734" indent="-178435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419734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Else</a:t>
            </a:r>
            <a:endParaRPr sz="1400">
              <a:latin typeface="Times New Roman"/>
              <a:cs typeface="Times New Roman"/>
            </a:endParaRPr>
          </a:p>
          <a:p>
            <a:pPr lvl="2" marL="883285" indent="-242570">
              <a:lnSpc>
                <a:spcPct val="100000"/>
              </a:lnSpc>
              <a:spcBef>
                <a:spcPts val="730"/>
              </a:spcBef>
              <a:buAutoNum type="alphaLcParenBoth"/>
              <a:tabLst>
                <a:tab pos="883919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i=front to</a:t>
            </a:r>
            <a:r>
              <a:rPr dirty="0" sz="14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rear</a:t>
            </a:r>
            <a:endParaRPr sz="1400">
              <a:latin typeface="Times New Roman"/>
              <a:cs typeface="Times New Roman"/>
            </a:endParaRPr>
          </a:p>
          <a:p>
            <a:pPr lvl="3" marL="1160145" indent="-252729">
              <a:lnSpc>
                <a:spcPct val="100000"/>
              </a:lnSpc>
              <a:spcBef>
                <a:spcPts val="735"/>
              </a:spcBef>
              <a:buAutoNum type="arabicParenBoth"/>
              <a:tabLst>
                <a:tab pos="116078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Queue[i]</a:t>
            </a:r>
            <a:endParaRPr sz="1400">
              <a:latin typeface="Times New Roman"/>
              <a:cs typeface="Times New Roman"/>
            </a:endParaRPr>
          </a:p>
          <a:p>
            <a:pPr lvl="2" marL="893444" indent="-252729">
              <a:lnSpc>
                <a:spcPct val="100000"/>
              </a:lnSpc>
              <a:spcBef>
                <a:spcPts val="735"/>
              </a:spcBef>
              <a:buAutoNum type="alphaLcParenBoth"/>
              <a:tabLst>
                <a:tab pos="894080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  <a:p>
            <a:pPr lvl="1" marL="419734" indent="-178435">
              <a:lnSpc>
                <a:spcPct val="100000"/>
              </a:lnSpc>
              <a:spcBef>
                <a:spcPts val="740"/>
              </a:spcBef>
              <a:buAutoNum type="arabicPeriod"/>
              <a:tabLst>
                <a:tab pos="419734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dhafer</dc:creator>
  <dcterms:created xsi:type="dcterms:W3CDTF">2018-11-14T18:01:20Z</dcterms:created>
  <dcterms:modified xsi:type="dcterms:W3CDTF">2018-11-14T18:01:20Z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2017-11-26T00:00:00Z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2018-11-14T00:00:00Z</vt:filetime>
  </property>
</Properties>
</file>